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85D738-54D5-4A7A-94F2-D676CF20969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78FC61-9228-4A58-B098-2FBD0999595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GXM on mitochondrial integrity and cytosolic AIF expression. (A) Macrophages (106 ml−1) were incubated in medium alone (shaded histogram) or with GXM (250 μg ml−1, open histogram) for 48 h, and mitochondrial dysfunction was detected by staining with TMRE and flow cytometry analysis. (B) Cytosolic fractions from macrophages (106 ml−1) in medium alone or treated with GXM (50 and 250 μg ml−1) for 48 h were subjected to SDS-PAGE and probed with the appropriate antibodies. β-Actin was the loading control for the cytosolic fraction. Histograms and blots are representative of three independent experiments.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Japanese Society for Immunology. 2008.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55117F-2FEC-4B47-8097-3A72A80C6B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ntimm/dxn1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Immunol</a:t>
            </a:r>
            <a:r>
              <a:rPr lang="en-US" altLang="en-US" sz="1000">
                <a:solidFill>
                  <a:srgbClr val="333333"/>
                </a:solidFill>
              </a:rPr>
              <a:t>, Volume 20, Issue 12, December 2008, Pages 1527–1541,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https://doi.org/10.1093/intimm/dxn112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9. </a:t>
            </a:r>
            <a:r>
              <a:rPr lang="en-US" altLang="en-US" b="0"/>
              <a:t>Effects of GXM on mitochondrial integrity and cytosolic AIF expression. (A) Macrophages (10</a:t>
            </a:r>
            <a:r>
              <a:rPr lang="en-US" altLang="en-US" b="0" baseline="30000"/>
              <a:t>6</a:t>
            </a:r>
            <a:r>
              <a:rPr lang="en-US" altLang="en-US" b="0"/>
              <a:t>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9. Effects of GXM on mitochondrial integrity and cytosolic AIF expression. (A) Macrophages (106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2024-09-20T10:58:32Z</dcterms:modified>
</cp:coreProperties>
</file>