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2F0F78-2D40-4461-8543-21800CB8BB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62F540-4547-42E1-8A29-53FEE23AE2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paradigm. In the first set of experiments, we tested whether a 10-min series of Laser-PAS50 (L-PAS50) induced changes in motor-evoked potential (MEP) amplitude. We measured the time course of MEP modulation during Laser-PAS50 and for 10–90 min after Laser-PAS50 ended (Experiment 1). We investigated the effect of varying the interstimulus intervals from 0 to 200 ms (Experiment 2). We tested changes in MEP amplitude recorded from the target abductor digiti minimi (ADM) as well as from non-target abductor pollicis brevis (APB) muscles (Experiment 3). We investigated possible changes in MEP amplitudes after 0.1 Hz repetitive laser stimuli (Experiment 4), and repetitive transcranial magnetic stimulation (rTMS) given alone (Experiment 5). After Laser-PAS50, we also tested possible changes in MEPs evoked by transcranial electric stimulation (TES) (Experiment 6). We compared MEPs before and after Laser-PAS50 implying laser stimuli given contralaterally and ipsilaterally (ipsilateral L-PAS50) to the stimulated primary motor cortex (M1) (Experiment 7). Finally, Experiment 8 consisted in a randomized, double-blind, placebo-controlled, cross-over study designed to investigate the effect Laser-PAS50 on MEP amplitudes in subjects receiving memantine or α-Lipoic acid. All experimental sessions began with laser-evoked potential (LEP) recording.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719A31-3E86-47DF-AC59-2442D206D1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1942–1951, </a:t>
            </a:r>
            <a:r>
              <a:rPr lang="en-US" altLang="en-US" sz="1000">
                <a:solidFill>
                  <a:srgbClr val="333333"/>
                </a:solidFill>
                <a:hlinkClick r:id="rId3"/>
              </a:rPr>
              <a:t>https://doi.org/10.1093/cercor/bhs182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paradigm. In the first set of experiments, we tested whether a 10-min series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paradigm. In the first set of experiments, we tested whether a 10-min series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2024-04-26T23:35:07Z</dcterms:modified>
</cp:coreProperties>
</file>