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14ECC-2150-4BE3-858C-026B978265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995C8-5826-46EF-994F-83EB706452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Genotyping of mice. Upper band shows PCR products characteristic for ApoE−/− (245 bp) and wild-type (155 bp) mice. Lower band shows PCR products for IL-18−/− (350 bp) and wild-type (300 bp)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81D92-9C06-44BC-9E0C-31BCCE3BCB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343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59, Issue 1, July 2003, Pages 234–240,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https://doi.org/10.1016/S0008-6363(03)00343-2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Genotyping of mice. Upper band shows PCR products characteristic for ApoE</a:t>
            </a:r>
            <a:r>
              <a:rPr lang="en-US" altLang="en-US" b="0" baseline="30000"/>
              <a:t>−/−</a:t>
            </a:r>
            <a:r>
              <a:rPr lang="en-US" altLang="en-US" b="0"/>
              <a:t> (245 bp)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Genotyping of mice. Upper band shows PCR products characteristic for ApoE−/− (245 bp)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2024-09-18T19:45:17Z</dcterms:modified>
</cp:coreProperties>
</file>