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C59E0-126A-4AFB-AD56-AF6AEDB343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AC1E17-0A6C-495E-A0E7-6D18F1E233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Genotyping of mice. Upper band shows PCR products characteristic for ApoE−/− (245 bp) and wild-type (155 bp) mice. Lower band shows PCR products for IL-18−/− (350 bp) and wild-type (300 bp) mice.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10EFAF-AA75-42EA-96D3-5FD2DD61B4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3)00343-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59, Issue 1, July 2003, Pages 234–240,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https://doi.org/10.1016/S0008-6363(03)00343-2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Genotyping of mice. Upper band shows PCR products characteristic for ApoE</a:t>
            </a:r>
            <a:r>
              <a:rPr lang="en-US" altLang="en-US" b="0" baseline="30000"/>
              <a:t>−/−</a:t>
            </a:r>
            <a:r>
              <a:rPr lang="en-US" altLang="en-US" b="0"/>
              <a:t> (245 bp)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Genotyping of mice. Upper band shows PCR products characteristic for ApoE−/− (245 bp)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2024-09-20T02:45:25Z</dcterms:modified>
</cp:coreProperties>
</file>