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D4E88-83C6-4FBF-9C9C-4B82873970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EEEE96-DA6C-4BB5-B55C-CCF3ADDC52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A1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Effective applied tariff rates before NAFTA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Review of Economic Studies Limited.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2CD29-67D2-41CE-970B-1C8AC4C4D2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estud/rdu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82, Issue 1, January 2015, Pages 1–44,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https://doi.org/10.1093/restud/rdu035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A1 </a:t>
            </a:r>
            <a:r>
              <a:rPr lang="en-US" altLang="en-US" b="0"/>
              <a:t>Effective applied tariff rates before NAFTA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549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A1 Effective applied tariff rates before NAFTA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2024-05-01T21:47:25Z</dcterms:modified>
</cp:coreProperties>
</file>