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FF78B-19FA-4F18-A190-AA4B7D1531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006FE-AC10-4F5F-8879-DD5DB42BCF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Family 1 Pedigree. (B) Family 2 Pedigree. Arrow = index case; Blackened: upper left quadrant = sensory neuropathy on nerve conduction studies; upper right = symptoms and signs of sensory neuropathy; lower left = GOR; lower right = cough.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CB8C7-41D5-465C-A9E0-DF87CF3FF1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Sural nerve biopsy from subject 1–III:9, toluidine blue stain, ×40 magnification, demonstrating severe axonal loss with some cluster formation (arrow); (B-D) Skin biopsies stained with antibody to PGP 9.5, 40× magnification, showing epidermal (arrow) and dermal (arrowhead) nerve fibres. (B) Subject 1–IV:3—reduced epidermal nerve fibre density of 2.4 nerves/mm. (C) Subject 1–III:5—epidermal nerve fibre density 0.1 nerves/mm, but dermal fibre only in this section. (D) Control subject—epidermal nerve fibre density normal at 14.8 nerves/mm. Scale bar = 20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CB8C7-41D5-465C-A9E0-DF87CF3FF1E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Ambulatory oesophageal pH study. This graph is from the 24 h study performed on subject III:5 from Family 1. Time of day is represented on the x-axis and pH on the y-axis. The subject pressed a trigger during each episode of cough, as indicated by vertical lines marked C. Episodes of cough were closely temporally related to episodes of GOR (pH &lt;4).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CB8C7-41D5-465C-A9E0-DF87CF3FF1E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6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h6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h6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12, December 2005, Pages 2797–2810,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(A) Family 1 Pedigree. (B) Family 2 Pedigree. Arrow = index case; Blackened: upper left quadrant = sensory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7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12, December 2005, Pages 2797–2810,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(A) Sural nerve biopsy from subject 1–III:9, toluidine blue stain, ×40 magnification, demonstrating severe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8029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12, December 2005, Pages 2797–2810,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Ambulatory oesophageal pH study. This graph is from the 24 h study performed on subject III:5 from Family 1.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560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(A) Family 1 Pedigree. (B) Family 2 Pedigree. Arrow = index case; Blackened: upper left quadrant = sensory ...</vt:lpstr>
      <vt:lpstr>Fig. 2 (A) Sural nerve biopsy from subject 1–III:9, toluidine blue stain, ×40 magnification, demonstrating severe ...</vt:lpstr>
      <vt:lpstr>Fig. 3 Ambulatory oesophageal pH study. This graph is from the 24 h study performed on subject III:5 from Family 1.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2024-04-26T12:12:11Z</dcterms:modified>
</cp:coreProperties>
</file>