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0EA07A-B68C-41FE-B741-37F3D54261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78267-8796-4286-8D8E-0B4CB68E8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group activations shown in standardized brain slices for (a) face localizer, (b) symmetry localizer, (c) face versus inverted face, and (d) frontal versus rotated faces. Colored symbols indicated mean locations of activations from other studies (see key). Activation colors as in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0FEDB5-A36B-44DF-8B3A-3F00383E58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1423–1432, </a:t>
            </a:r>
            <a:r>
              <a:rPr lang="en-US" altLang="en-US" sz="1000">
                <a:solidFill>
                  <a:srgbClr val="333333"/>
                </a:solidFill>
                <a:hlinkClick r:id="rId3"/>
              </a:rPr>
              <a:t>https://doi.org/10.1093/cercor/bhl054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group activations shown in standardized brain slices for (a) face localizer, (b) symmetry localizer,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Average group activations shown in standardized brain slices for (a) face localizer, (b) symmetry localizer,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2024-04-26T02:41:05Z</dcterms:modified>
</cp:coreProperties>
</file>