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53B59-D0B6-496C-9A5D-6BA27A2E7A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2CA0A-5A3B-4ABD-84EA-824886455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outline of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50CD3-F25F-4F31-B3AA-320D60848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mortality of the four study groups in old age from the year 2000 up to 31 December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50CD3-F25F-4F31-B3AA-320D60848F3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p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14, July 2009, Pages 1720–1727,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General outline of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4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14, July 2009, Pages 1720–1727,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Total mortality of the four study groups in old age from the year 2000 up to 31 December 2006.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9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General outline of the study.
</vt:lpstr>
      <vt:lpstr>Figure 2 Total mortality of the four study groups in old age from the year 2000 up to 31 December 2006.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2024-04-26T17:52:02Z</dcterms:modified>
</cp:coreProperties>
</file>