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3740B-5BE5-45EC-9EAB-61777A2AE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A255B-DEB7-4DCC-90C4-CE44AC86C6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test results by actual dosage and actual waiting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 on behalf of the Medical Council on Alcohol.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109E8-E185-498F-A5E1-D39F5CA9F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m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42, Issue 4, July 2007, Pages 317–320,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https://doi.org/10.1093/alcalc/agm014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Individual test results by actual dosage and actual waiting period.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Individual test results by actual dosage and actual waiting period.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2024-04-26T00:58:38Z</dcterms:modified>
</cp:coreProperties>
</file>