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9ACE3-52C2-45DC-9F77-8B44BE06ED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736DE-3808-4D0B-AD64-FD63DE4632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9371D-34C6-4B50-AB5E-A0D827179A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2024-04-26T10:33:24Z</dcterms:modified>
</cp:coreProperties>
</file>