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D728F-1D77-461B-919F-496A2D77AA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F7F3E-0123-43C0-B8D0-9CB1498A5E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7469D-5A0E-4A1F-926F-8327C01534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2024-04-26T03:20:25Z</dcterms:modified>
</cp:coreProperties>
</file>