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B4E08F-DBD0-42BB-A075-7C0C5F0FE9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FCDD14-6B1B-4C08-A0B2-8367FE1600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294BBA-64E5-4DF3-B582-181EC8098E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2024-09-20T10:08:38Z</dcterms:modified>
</cp:coreProperties>
</file>