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470AE-B104-4AB4-BD53-C90DEC084E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58225-05BF-472D-B868-7C447CD333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BADE34-0855-48B9-8E61-8D3FCDF1E5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2024-05-05T06:04:42Z</dcterms:modified>
</cp:coreProperties>
</file>