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769D4-4962-40DE-A8DF-A3C400A47C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8207A-17F2-48A3-B39E-F15E9CB4AF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periodograms of the HARPS and Keck residual noise constructed for various noise models, in comparison with simulated limits expected for the white-noise case. We can see that periodograms based on the white-noise model show large variations with max/min ratio well above the 3σ level, and using the red-noise models significantly suppresses these variations.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BF705-9532-4663-A49C-868D512111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s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429, Issue 3, 1 March 2013, Pages 2052–2068,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https://doi.org/10.1093/mnras/sts476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periodograms of the HARPS and Keck residual noise constructed for various noise models, in comparison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periodograms of the HARPS and Keck residual noise constructed for various noise models, in comparison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2024-04-26T01:18:13Z</dcterms:modified>
</cp:coreProperties>
</file>