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0381AB3-CF84-4D68-95AF-7C0CA1139C6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4CB3C4F-59E5-4B6B-BB92-015C419CCC2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Brain regions that showed statistically significant decreases in nodal efficiency Ei during stage 1 sleep (P &lt; 0.025, corrected). (1) Bilateral medial parietal, (2) bilateral medial prefrontal, (3) right lateral parietal cortex (mainly supramarginal gyrus), (4) left lateral parietal cortex (angular gyrus and superior parietal lobule), (5) right lateral parietal cortex (angular gyrus and superior parietal lobule), and (6) right lateral prefrontal cortex.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5EC75C5-C4EB-41D1-9517-6BE54D6EA50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00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6, June 2014, Pages 1529–1539, </a:t>
            </a:r>
            <a:r>
              <a:rPr lang="en-US" altLang="en-US" sz="1000">
                <a:solidFill>
                  <a:srgbClr val="333333"/>
                </a:solidFill>
                <a:hlinkClick r:id="rId3"/>
              </a:rPr>
              <a:t>https://doi.org/10.1093/cercor/bht004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Brain regions that showed statistically significant decreases in nodal efficiency E</a:t>
            </a:r>
            <a:r>
              <a:rPr lang="en-US" altLang="en-US" b="0" baseline="-25000"/>
              <a:t>i</a:t>
            </a:r>
            <a:r>
              <a:rPr lang="en-US" altLang="en-US" b="0"/>
              <a:t> during stage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Brain regions that showed statistically significant decreases in nodal efficiency Ei during stage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2024-09-20T05:25:17Z</dcterms:modified>
</cp:coreProperties>
</file>