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4909DF-DD31-49D5-9EC0-79627D1770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2488AF-1088-48A9-9BEE-696210AD9E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Relative risk for the association between chocolate consumption and incident major cardiovascular disease. The solid line indicates the relative risk and the dashed lines the 95% confidence intervals as obtained by restricted cubic spline regression with knots placed at the 5th, 50th, and 95th percentile of the distribution of energy-adjusted chocolate intake. The reference was set at the median intake of ∼10 g/day. Adjustments were made according to the covariates in model 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C482CC-60AC-4406-9A6F-712D30F7B5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0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13, July 2010, Pages 1616–1623,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Relative risk for the association between chocolate consumption and incident major cardiovascular disease.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Relative risk for the association between chocolate consumption and incident major cardiovascular disease.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2024-04-26T14:10:57Z</dcterms:modified>
</cp:coreProperties>
</file>