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85574D-5144-4F43-A985-9FF5DF0025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E52F1B-9C73-483B-9354-C3A3221A45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Efficacy endpoint: target lesion revascularization. (A) Kaplan–Meier curves for the pooled population in each of the stent groups. (B) Forest plot with hazard ratios with biodegradable polymer stents vs. permanent polymer stents for individual trials and the pooled population. Hazard ratios are shown on a logarithmic scale. The size of the square is proportional to the weight of the individual studies, measured as the inverse of the estimated variance of the log hazard ratio. BP, biodegradable polymer drug-eluting stent; DP, durable polymer sirolimus-eluting stent. (C) Kaplan–Meier curves for the pooled population in each of the stent groups with the landmark analysis at 1 year.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49DA89-9D64-4505-9AD5-817ED12D96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s0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10, May 2012, Pages 1214–1222, </a:t>
            </a:r>
            <a:r>
              <a:rPr lang="en-US" altLang="en-US" sz="1000">
                <a:solidFill>
                  <a:srgbClr val="333333"/>
                </a:solidFill>
                <a:hlinkClick r:id="rId3"/>
              </a:rPr>
              <a:t>https://doi.org/10.1093/eurheartj/ehs086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Efficacy endpoint: target lesion revascularization. (A) Kaplan–Meier curves for the pooled population in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Efficacy endpoint: target lesion revascularization. (A) Kaplan–Meier curves for the pooled population in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2024-04-27T00:10:16Z</dcterms:modified>
</cp:coreProperties>
</file>