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D791C-9F3F-4231-B086-75C659BB17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87291-36A6-4D55-AACD-4AB92A23A5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thiopurine metabolism. AZA, azathioprine; 6-MP, 6-mercaptopurine; 6-MMP, 6-methylmercaptopurine; 8-OHMP, 8-hydroxy-6-mercaptopurine; 6-TUA, 6-thiouric acid; 6-MTIMP, 6-methylthioinosine monophosphate; 6-MTIDP, 6-methylthioinosine diphosphate; 6-MTITP, 6-methylthioinosine triphosphate; 6-TIMP, 6-thioinosine monophosphate; 6-TIDP, 6-thioinosine diphosphate; 6-TITP, 6-thioinosine triphosphate; 6-TXMP, 6-thioxanthosine monophosphate; 6-TGMP, 6-thioguanine monophosphate; 6-TGDP, 6-thioguanine diphosphate; 6-TGTP, 6-thioguanine triphosphate; 6-MTGMP, 6-methylthioguanine monophosphate; 6-TG, 6-thioguanine; 6-MTG, 6-methylthioguanine; XO, xanthine oxidase; TPMT, thiopurine S-methyl transferase; HPRT, hypoxanthine phosphoribosyl transferase; IMPDH, inosine monophosphate dehydrogenase; GMPS, guanosine monophosphate synthetase; MPK, monophosphate kinase; DPK, diphosphate kinase; ITPase, inosine triphosphate pyrophosphatase; 6-TX, 6-thioxanthine; 8-OHTG, 8-hydroxy-6-thioguanine; GD, guanine deaminase; AO, aldehyde oxidase. PDNS, purine synthesis de novo; DNA, deoxyribonucleic acid. 6-MTIMP, 6-MTIDP and 6-MTITP together form the 6-methylmercaptopurine ribonucleotides (6-MMPR). 6-TGMP, 6-TGDP and 6-TGTP together form the 6-thioguaninenucleotides (6-TGN). Enzymes encoded by genes that are subject to known genetic polymorphisms are circled in gray.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3B76E-7DC6-4685-A3B8-05F7FE10FA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12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6, July 2012, Pages 698–707,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https://doi.org/10.1016/j.crohns.2011.12.003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Proposed thiopurine metabolism. AZA, azathioprine; 6-MP, 6-mercaptopurine; 6-MMP, 6-methylmercaptopurine;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Proposed thiopurine metabolism. AZA, azathioprine; 6-MP, 6-mercaptopurine; 6-MMP, 6-methylmercaptopurine;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2024-04-26T05:44:36Z</dcterms:modified>
</cp:coreProperties>
</file>