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F69D9-749C-4A70-B3EF-270A0D8321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6240F-5F30-475F-8A5C-94457E2FD1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Cancer therapeutics regimens associated with type I and Type II CTRCD.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6206E-4454-4AB4-81F8-E46121A67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u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2014, Pages 1063–1093,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https://doi.org/10.1093/ehjci/jeu192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 </a:t>
            </a:r>
            <a:r>
              <a:rPr lang="en-US" altLang="en-US" b="0"/>
              <a:t>Cancer therapeutics regimens associated with type I and Type II CTRCD.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 Cancer therapeutics regimens associated with type I and Type II CTRCD.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2024-04-26T14:27:03Z</dcterms:modified>
</cp:coreProperties>
</file>