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871864-D874-4360-94A4-978E0488B7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0FA444-7EC9-4AC4-9C12-C8221F6AF8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Identification and modelling of the NR5A1 p.Arg92Trp variant. (A) Shows the pedigrees of the four families with the affected members shaded. Squares denote individuals brought up as boys and circles denote individuals brought up as girls, with respective karyotypes shown below. (B) Shows testicular histology from individual 4.2 with 46,XX testicular DSD. (C) Shows sequence chromatograms of the wild-type and p.Arg92Trp NR5A1. (D) Shows the sequence alignment of the A-box motif in selected vertebrae, together with a schematic representation of the NR5A1 protein. (E) Shows the model of wild-type NR5A1 and p.Arg92Trp DNA-binding domain in complex with DNA. The RGGR motif of the A-box interacts with the minor groove of DNA. The basic arginine residue (Arg, R) in wild-type NR5A1 (left panel) is replaced by a neutral tryptophan residue (Trp, W) with a bulky indole side chain (right panel).
Overview of the genetic and phenotypic features of children and adults with ovotesticular and testicular DSD
Individual1.11.22.13.14.14.2Karyotype46,XX46,XX46,XX46,XX46,XY46,XXSRY––––+–NR5A1p.Arg92Trpp.Arg92Trpp.Arg92Trpp.Arg92Trpp.Arg92Trpp.Arg92TrpInheritanceMaternalMaternalde novoade novoMaternalMaternalSex assignmentFemaleFemaleMaleMaleFemaleMalePresentation“Ambiguous” genitalia“Ambiguous” genitaliaSmall penis; retractile testesSmall testes; low testosteroneMild clitoromegaly; labial fusionPenoscrotal hypospadiasGonad positionL: inguinoscrotal; R: inguinalIntra-abdominalScrotal (retractile)ScrotalInguinalScrotalGonad histologyL: dysgenetic testis; R: ovotestisb Bilateral ovotestesc N/AN/ADysgenetic testesDysgenetic testesUterusR: hemiuterusUterusNo uterusNo uterusNo uterusNo uterusDIagnosis46,XX ovotesticular DSD46,XX ovotesticular DSD46,XX testicular DSD46,XX testicular DSD46,XY partial gonadal dysgenesis46,XX testicular DSDainferred from paternal haplotype (see Supplemental data and Fig. S2);
bhistology reported primitive ova structures;
cultrasound reported two testes with normal colour Doppler blood flow/spectral waveforms and biochemistry was consistent with the presence of testicular tissue.
N/A. not available.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3ECE8E-C5F3-4500-A23F-8CD1346610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3446–3453, </a:t>
            </a:r>
            <a:r>
              <a:rPr lang="en-US" altLang="en-US" sz="1000">
                <a:solidFill>
                  <a:srgbClr val="333333"/>
                </a:solidFill>
                <a:hlinkClick r:id="rId3"/>
              </a:rPr>
              <a:t>https://doi.org/10.1093/hmg/ddw186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Identification and modelling of the NR5A1 p.Arg92Trp variant. (A) Shows the pedigrees of the four families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Identification and modelling of the NR5A1 p.Arg92Trp variant. (A) Shows the pedigrees of the four families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2024-04-26T21:57:43Z</dcterms:modified>
</cp:coreProperties>
</file>