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27CC87-71F9-44B8-B421-961D84FDE5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FA22E-EF7A-4C39-910A-3A1BC6FA00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α1-AR agonists decrease visual discrimination accuracy in visually stimulated mice. (A–C) Visual discrimination performance for individual mice at 0.148 c/d (left) and 0.444 c/d (middle) for 2 consecutive days before (pre-1, white dots; pre, gray dots) and after visual manipulations (post, black dots; see Materials and Methods). (A) Combining methoxamine with visual stimulation [MTX+V16] reduced visual discrimination accuracy at high spatial frequencies, but no reduction was found with [V16] (B) or [MTX] alone (C). Plots on the right depict the normalized cumulative probability distributions for discrimination at 0.444 c/d 1 d before (pre, gray) and 7–9 h after (post, black) visual experience. Stable performance before plastic manipulations (pre-1 vs. pre; [MTX+V16], 0.148 c/d, n = 10, P = 0.779; 0.444 c/d, P = 0.724; [V16], 0.148 c/d, n = 10, P = 0.586; 0.444 c/d, P = 0.929; [MTX], 0.148 c/d, n = 12, P = 0.864, 0.444 c/d, P = 0.823). The number of animals is indicated in parenthesis. Asterisks depict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DC03BF-1855-466F-8882-EFC02127D4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2529–2541,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α</a:t>
            </a:r>
            <a:r>
              <a:rPr lang="en-US" altLang="en-US" b="0" baseline="-25000"/>
              <a:t>1</a:t>
            </a:r>
            <a:r>
              <a:rPr lang="en-US" altLang="en-US" b="0"/>
              <a:t>-AR agonists decrease visual discrimination accuracy in visually stimulated mice. (A–C) Visual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α1-AR agonists decrease visual discrimination accuracy in visually stimulated mice. (A–C) Visual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2024-04-26T03:33:23Z</dcterms:modified>
</cp:coreProperties>
</file>