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1397C-BB31-44B9-8B37-3F049E3B50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E5A879-4E79-4779-98B8-E0B235AD07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Upper: velocity field for simple kinematic model of distributed deformation across a diffuse oceanic plate boundary (DOPB). Filled arrows are the velocities of the edges of the bounding rigid plates. The x component of velocity, ux, is identical throughout the deforming zone. Thus, both ∂ux/∂x and ∂ux/∂y are identically zero in the deforming zone. The y component of velocity, uy is linearly interpolated between bounding rigid plates along lines of constant x. Lower: contours of components of the 2-D velocity gradient tensor. Solid contours: ∂uy/∂y in arbitrary units. The magnitude of this component of the velocity gradient tensor increases monotonically with increasing x. Dashed contours: ∂uy/∂x in the same arbitrary units. This component of the velocity gradient tensor changes sign with y and vanishes along the central strike line, where it is negligible relative to ∂uy/∂y (except for points arbitrarily close to the origin).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51047-3B51-48C3-9865-2A9497B38E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62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162, Issue 1, July 2005, Pages 239–248,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https://doi.org/10.1111/j.1365-246X.2005.02622.x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Upper: velocity field for simple kinematic model of distributed deformation across a diffuse oceanic plate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Upper: velocity field for simple kinematic model of distributed deformation across a diffuse oceanic plate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2024-04-26T14:24:40Z</dcterms:modified>
</cp:coreProperties>
</file>