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A4FAB-162A-4BE6-A254-9A5251195C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45D7D-259F-4AB9-9BAB-4E3CECD2AA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cases without mutations or NII, hippocampal NCI more often had a solid, rather than granular, appearance (A). All cases with clinical MND-dementia had characteristic ub-ir cytoplasmic inclusions in lower motor neurons (B). Ubiquitin immunohistochemistry. (A and B) Scale bar = 15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B5F52-563E-463F-9562-EEC8175DE5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11, November 2006, Pages 3081–3090,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In cases without mutations or NII, hippocampal NCI more often had a solid, rather than granular, appearance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In cases without mutations or NII, hippocampal NCI more often had a solid, rather than granular, appearance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2024-04-26T21:49:50Z</dcterms:modified>
</cp:coreProperties>
</file>