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F18FF4-A40E-41D6-A113-0381B87C3A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79B90-32F5-4B34-BDA3-B62808232B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FEEB2-E122-4B8C-9A5D-9A59708766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2024-04-26T08:40:43Z</dcterms:modified>
</cp:coreProperties>
</file>