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CFB57A-1057-44DF-B5D2-4ED1F3E51B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F40BF8-FEBE-4B3F-B572-1867340340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variety of Cre-mediated DNA recombination in TLCN3.9-Cre transgenic mice. Five different lines (A–E) of TLCN3.9-Cre transgenic mice were crossed with LacZ reporter mice. Parasagittal and coronal sections of the brains were stained for β-galactosidase activity with X-gal as a substrate. Lines (A–D) showed various patterns of the telencephalon-specific Cre expression, except for ectopic recombination in the medulla oblongata and the choroids plexus in the fourth ventricle. Line (E) showed ubiquitous expression of Cre throughout the brain.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C68F03-5D25-4562-96C9-A169F44316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522–530,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A variety of Cre-mediated DNA recombination in TLCN3.9-Cre transgenic mice. Five different lines (A–E)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A variety of Cre-mediated DNA recombination in TLCN3.9-Cre transgenic mice. Five different lines (A–E)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2024-04-26T05:12:59Z</dcterms:modified>
</cp:coreProperties>
</file>