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86D77-43D9-4ED3-BD82-046A0F98C1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D0812-CA1A-461E-9FB2-2E14788089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Probability of clinical pregnancy following intercourse on a given day relative to ovulation for women of three different age groups (A: 19–26 years; B: 27–34 years; C: 35–39 years) with average fertility having partners of the same age (—) or 5 years older (- - -). (With permission from Dunson et al., 2002.)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Reproduction Update Vol. 10 No. 4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273B-D857-462D-919E-6733E4A0C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h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10, Issue 4, July 2004, Pages 327–339,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https://doi.org/10.1093/humupd/dmh030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Probability of clinical pregnancy following intercourse on a given day relative to ovulation for women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Probability of clinical pregnancy following intercourse on a given day relative to ovulation for women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2024-04-26T19:25:47Z</dcterms:modified>
</cp:coreProperties>
</file>