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300A35-5623-4222-92B1-772F4E5EA2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E54C40-96A2-4C6E-A23B-9342771195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84A568-1CAA-4752-918B-A618E8957A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2024-04-26T22:18:49Z</dcterms:modified>
</cp:coreProperties>
</file>