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4F321B-FF4F-40E5-ADC6-4B8A7E1F8E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041D65-C739-41E4-8D32-36DFF6400C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course of post-ischemic outflow of reduced cytochrome c (a), NOx outflow (b), and coronary flow (c) in the untreated IR hearts. Note differences in coronary reflow between the hearts perfused with KHB (○, NOx measurements) and KHB supplemented with cytochrome c (□, O2− measurements). Values are mean±S.E.M. of 6 (O2− measurement) to 12 experiments (NOx measurement).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1C0D83-2134-4425-8E92-1D5779CB43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2.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63, Issue 1, July 2004, Pages 118–129,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https://doi.org/10.1016/j.cardiores.2004.02.012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Time course of post-ischemic outflow of reduced cytochrome c (a), NOx outflow (b), and coronary flow (c)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Time course of post-ischemic outflow of reduced cytochrome c (a), NOx outflow (b), and coronary flow (c)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2024-04-26T05:30:18Z</dcterms:modified>
</cp:coreProperties>
</file>