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9E64F3-C69F-43BB-B995-07FDF1F2222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9022BA-703F-42E3-B4CD-3B0B52036D9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Evolution of the Ca2+ signaling ‘toolkit’ at the origin of animals. Left, Choanoflagellates, single-celled and colony-forming eukaryotes, appear to contain an extensive Ca2+ signaling ‘toolkit’ conserved in metazoans, including homologues of various types of Ca2+ channels, ATPases, and exchangers (blue). Right top, ionotropic glutamate receptors (GluR), TRPP, CatSper and gap junction channels (yellow) are found in the eumetazoan lineage (cnidarian–bilaterian). Right bottom, ryanodine receptors (RyRs) are present in bilaterians (purple). The black arrows indicate the directions of Ca2+ fluxes across the membranes. Exchangers not only primarily mediate Ca2+ efflux but can also induce Ca2+ influx under certain conditions. Gap junctions allow the rapid bidirectional passage of Ca2+ between adjacent cells. Color version of figure 1 is available as supplementary figure S1 (Supplementary Material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on behalf of the Society for Molecular Biology and Evolution.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23191E-AEB6-4D5E-9440-161BCDCD501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Sequence alignment of the transmembrane segment (TMS) 1 region of the Ca2+ release-activated Ca2+ channel subunit Orai. Shown are sequences from human (HsaOrai 1–3), Ciona intestinalis (CinOrai), Caenorhabditis elegans (CelOrai), Cnidaria Nematostella vectensis (NveOrai), and choanoflagellates Monosiga brevicollis (MbrOrai). The putative TMS1 region of Orai proteins is overlined, and the key acidic residue in TMS1 (E106 in HsaOrai1) is indicated by a filled circle. The asterisk symbol indicates the location of R91 (HsaOrai1), whose mutation can cause a severe human genetic disease.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on behalf of the Society for Molecular Biology and Evolution.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23191E-AEB6-4D5E-9440-161BCDCD501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Phylogenetic tree of the animal and choanoflagellate CCXs. The bootstrapped phylogenetic tree, showing the presence of choanoflagellate homologues of 3 animal CCX families, was constructed using the maximum likelihood method with a putative E. coli Ca2+/H+ exchanger (EcoYRBG) as an outgroup. The tree model was further confirmed by the Neighbor-Joining analysis and the maximum parsimony approach (data not shown). Bta, Bos taurus; Cel, Caenorhabditis elegans; Dme, Drosophila melanogaster; Hsa, Homo sapiens; Lop, Loligo opalescens; Mbr, Monosiga brevicollis; Mmu, Mus musculus; Omy, Oncorhynchus mykiss; and Rno, Rattus norvegicus.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on behalf of the Society for Molecular Biology and Evolution.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23191E-AEB6-4D5E-9440-161BCDCD501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Conservation of the 2 α-repeats and signature motifs between human and choanoflagellate CCXs. Sequences of the α1-repeat (top) and α2-repeat (bottom) regions of selected exchanger molecules were aligned and manually edited to refine alignments. The signature motifs of each exchange family (Cai and Lytton 2004) are overlined. The key acidic residue in each α-repeat is indicated by a filled circle. Hsa, Homo sapiens and Mbr, Monosiga brevicollis.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on behalf of the Society for Molecular Biology and Evolution.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23191E-AEB6-4D5E-9440-161BCDCD5013}"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molbev/msn077"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molbev/msn07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molbev/msn07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molbev/msn077"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Biol Evol</a:t>
            </a:r>
            <a:r>
              <a:rPr lang="en-US" altLang="en-US" sz="1000">
                <a:solidFill>
                  <a:srgbClr val="333333"/>
                </a:solidFill>
              </a:rPr>
              <a:t>, Volume 25, Issue 7, July 2008, Pages 1357–1361, </a:t>
            </a:r>
            <a:r>
              <a:rPr lang="en-US" altLang="en-US" sz="1000">
                <a:solidFill>
                  <a:srgbClr val="333333"/>
                </a:solidFill>
                <a:hlinkClick r:id="rId3"/>
              </a:rPr>
              <a:t>https://doi.org/10.1093/molbev/msn077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Evolution of the Ca</a:t>
            </a:r>
            <a:r>
              <a:rPr lang="en-US" altLang="en-US" b="0" baseline="30000"/>
              <a:t>2+</a:t>
            </a:r>
            <a:r>
              <a:rPr lang="en-US" altLang="en-US" b="0"/>
              <a:t> signaling ‘toolkit’ at the origin of animals. Left, Choanoflagellates,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8929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Biol Evol</a:t>
            </a:r>
            <a:r>
              <a:rPr lang="en-US" altLang="en-US" sz="1000">
                <a:solidFill>
                  <a:srgbClr val="333333"/>
                </a:solidFill>
              </a:rPr>
              <a:t>, Volume 25, Issue 7, July 2008, Pages 1357–1361, </a:t>
            </a:r>
            <a:r>
              <a:rPr lang="en-US" altLang="en-US" sz="1000">
                <a:solidFill>
                  <a:srgbClr val="333333"/>
                </a:solidFill>
                <a:hlinkClick r:id="rId3"/>
              </a:rPr>
              <a:t>https://doi.org/10.1093/molbev/msn077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Sequence alignment of the transmembrane segment (TMS) 1 region of the Ca</a:t>
            </a:r>
            <a:r>
              <a:rPr lang="en-US" altLang="en-US" b="0" baseline="30000"/>
              <a:t>2+</a:t>
            </a:r>
            <a:r>
              <a:rPr lang="en-US" altLang="en-US" b="0"/>
              <a:t> release-activated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8922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Biol Evol</a:t>
            </a:r>
            <a:r>
              <a:rPr lang="en-US" altLang="en-US" sz="1000">
                <a:solidFill>
                  <a:srgbClr val="333333"/>
                </a:solidFill>
              </a:rPr>
              <a:t>, Volume 25, Issue 7, July 2008, Pages 1357–1361, </a:t>
            </a:r>
            <a:r>
              <a:rPr lang="en-US" altLang="en-US" sz="1000">
                <a:solidFill>
                  <a:srgbClr val="333333"/>
                </a:solidFill>
                <a:hlinkClick r:id="rId3"/>
              </a:rPr>
              <a:t>https://doi.org/10.1093/molbev/msn077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Phylogenetic tree of the animal and choanoflagellate CCXs. The bootstrapped phylogenetic tree, showing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3829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Biol Evol</a:t>
            </a:r>
            <a:r>
              <a:rPr lang="en-US" altLang="en-US" sz="1000">
                <a:solidFill>
                  <a:srgbClr val="333333"/>
                </a:solidFill>
              </a:rPr>
              <a:t>, Volume 25, Issue 7, July 2008, Pages 1357–1361, </a:t>
            </a:r>
            <a:r>
              <a:rPr lang="en-US" altLang="en-US" sz="1000">
                <a:solidFill>
                  <a:srgbClr val="333333"/>
                </a:solidFill>
                <a:hlinkClick r:id="rId3"/>
              </a:rPr>
              <a:t>https://doi.org/10.1093/molbev/msn077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Conservation of the 2 α-repeats and signature motifs between human and choanoflagellate CCXs. Sequences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2412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 1.— Evolution of the Ca2+ signaling ‘toolkit’ at the origin of animals. Left, Choanoflagellates, ...</vt:lpstr>
      <vt:lpstr>FIG. 2.— Sequence alignment of the transmembrane segment (TMS) 1 region of the Ca2+ release-activated ...</vt:lpstr>
      <vt:lpstr>FIG. 3.— Phylogenetic tree of the animal and choanoflagellate CCXs. The bootstrapped phylogenetic tree, showing the ...</vt:lpstr>
      <vt:lpstr>FIG. 4.— Conservation of the 2 α-repeats and signature motifs between human and choanoflagellate CCXs. Sequences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2024-05-01T21:15:58Z</dcterms:modified>
</cp:coreProperties>
</file>