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2E62D-FA54-498D-A713-99B1628FC3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828115-602A-4631-B839-0B95DD0B09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ED25C-B9C6-4FC7-AC11-0C4FB7BADF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2024-04-26T14:36:45Z</dcterms:modified>
</cp:coreProperties>
</file>