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tags" Target="tags/tag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6F2AD44-2759-4A4C-87BE-00BF3C9A6B91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BF15F4C-6924-4E7B-ABF1-E519760D2FC5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Nuclear Scaffold/Matrix extraction reveals isolation specific differences. (A) Isolation of loop and scaffold/matrix DNA. (B) HeLa log2 CGH signal ratios of LIS isolated loop:scaffold and NaCl-isolated loop:matrix fractions. The log2 CGH ratios are indicated as bars along chromosome 16. Loop regions (green) are indicated as positive signals, whereas nuclear scaffold/matrix-associated regions (blue) are represented as negative signals respective of the zero axis. Gene density (orange bars) and an ideogram representative of G-banding were then overlaid along the chromosome. The NaCl-extracted nuclear matrix revealed global chromatin organization such that gene density correlated with looping. It is apparent that the LIS-isolated nuclear scaffold organizes the chromosome in a different manner.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2008 The Author(s)This is an Open Access article distributed under the terms of the Creative Commons Attribution Non-Commercial License (http://creativecommons.org/licenses/by-nc/2.0/uk/)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2FC6490-D2C5-414C-B2F8-71130779AF8C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Spacing of S/MARs along human chromosome 16. The binned distance between S/MARs on human chromosome 16 is shown for nuclear scaffolds/matrices isolated by LIS or NaCl extraction with the peak distance averages for each indicated. The frequency of both SAR and MAR spacing shows a bimodal distribution with two groups of average inferred loop sizes at 558 bp and ∼88 kb for SARs and 762 bp and ∼94 kb for MARs.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2008 The Author(s)This is an Open Access article distributed under the terms of the Creative Commons Attribution Non-Commercial License (http://creativecommons.org/licenses/by-nc/2.0/uk/)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2FC6490-D2C5-414C-B2F8-71130779AF8C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Intergenic nuclear scaffold/matrix attachment and expression. SARs and MARs were mapped according to their distance from both the 5′ and 3′ ends of genes on chromosome 16. Analysis of intergenic S/MAR distance from all genes reveals similar overall distributions from LIS and NaCl extractions.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2008 The Author(s)This is an Open Access article distributed under the terms of the Creative Commons Attribution Non-Commercial License (http://creativecommons.org/licenses/by-nc/2.0/uk/)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2FC6490-D2C5-414C-B2F8-71130779AF8C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LIS and NaCl extractions reveal different profiles relative to gene density/expression. The nuclear scaffold/matrix aCGH profiles in a 30–31 Mb, 16p11.2 gene-rich and 60–61 Mb, 16q21 gene-poor region are shown Log2 loop enrichment is indicated in green and scaffold/matrix association in blue. Regions identified as S/MARs (black bars) were compared with orange: silent and gray: expressed genes (indicated by asterisks). Gene-dense regions show little, if any nuclear matrix attachment and rather are bound to a LIS extracted nuclear scaffold. Gene-poor regions show significant nuclear matrix attachment with fewer-attachment sites to the LIS-isolated nuclear scaffold.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2008 The Author(s)This is an Open Access article distributed under the terms of the Creative Commons Attribution Non-Commercial License (http://creativecommons.org/licenses/by-nc/2.0/uk/)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2FC6490-D2C5-414C-B2F8-71130779AF8C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SAR and MAR correlations with gene expression. The presence of S/MARs encompassing 20 kb region 5′ and 3′ of a gene, as well as within genes was compared with transcript presence using chi-square analysis (95% CI, 1 df with Yate's correction). The resulting P-values are displayed for each measurement with significance &lt;0.05 indicated in bold. A SAR within 10 kb of the 5′ end region of a gene significantly correlates with gene expression. In contrast a MAR within a gene correlates with silencing of that gene. Direction of transcription is indicated by the arrow.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2008 The Author(s)This is an Open Access article distributed under the terms of the Creative Commons Attribution Non-Commercial License (http://creativecommons.org/licenses/by-nc/2.0/uk/)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2FC6490-D2C5-414C-B2F8-71130779AF8C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hmg/ddn39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hmg/ddn39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hmg/ddn39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hmg/ddn39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hmg/ddn39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Mol Genet</a:t>
            </a:r>
            <a:r>
              <a:rPr lang="en-US" altLang="en-US" sz="1000">
                <a:solidFill>
                  <a:srgbClr val="333333"/>
                </a:solidFill>
              </a:rPr>
              <a:t>, Volume 18, Issue 4, 15 February 2009, Pages 645–654,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https://doi.org/10.1093/hmg/ddn394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1. </a:t>
            </a:r>
            <a:r>
              <a:rPr lang="en-US" altLang="en-US" b="0"/>
              <a:t>Nuclear Scaffold/Matrix extraction reveals isolation specific differences. (A) Isolation of loop and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43614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Mol Genet</a:t>
            </a:r>
            <a:r>
              <a:rPr lang="en-US" altLang="en-US" sz="1000">
                <a:solidFill>
                  <a:srgbClr val="333333"/>
                </a:solidFill>
              </a:rPr>
              <a:t>, Volume 18, Issue 4, 15 February 2009, Pages 645–654,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https://doi.org/10.1093/hmg/ddn394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2. </a:t>
            </a:r>
            <a:r>
              <a:rPr lang="en-US" altLang="en-US" b="0"/>
              <a:t>Spacing of S/MARs along human chromosome 16. The binned distance between S/MARs on human chromosome 16 is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06095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Mol Genet</a:t>
            </a:r>
            <a:r>
              <a:rPr lang="en-US" altLang="en-US" sz="1000">
                <a:solidFill>
                  <a:srgbClr val="333333"/>
                </a:solidFill>
              </a:rPr>
              <a:t>, Volume 18, Issue 4, 15 February 2009, Pages 645–654,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https://doi.org/10.1093/hmg/ddn394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3. </a:t>
            </a:r>
            <a:r>
              <a:rPr lang="en-US" altLang="en-US" b="0"/>
              <a:t>Intergenic nuclear scaffold/matrix attachment and expression. SARs and MARs were mapped according to their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93928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Mol Genet</a:t>
            </a:r>
            <a:r>
              <a:rPr lang="en-US" altLang="en-US" sz="1000">
                <a:solidFill>
                  <a:srgbClr val="333333"/>
                </a:solidFill>
              </a:rPr>
              <a:t>, Volume 18, Issue 4, 15 February 2009, Pages 645–654,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https://doi.org/10.1093/hmg/ddn394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4. </a:t>
            </a:r>
            <a:r>
              <a:rPr lang="en-US" altLang="en-US" b="0"/>
              <a:t>LIS and NaCl extractions reveal different profiles relative to gene density/expression. The nuclear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879600" y="1371600"/>
            <a:ext cx="537274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Mol Genet</a:t>
            </a:r>
            <a:r>
              <a:rPr lang="en-US" altLang="en-US" sz="1000">
                <a:solidFill>
                  <a:srgbClr val="333333"/>
                </a:solidFill>
              </a:rPr>
              <a:t>, Volume 18, Issue 4, 15 February 2009, Pages 645–654,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https://doi.org/10.1093/hmg/ddn394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5. </a:t>
            </a:r>
            <a:r>
              <a:rPr lang="en-US" altLang="en-US" b="0"/>
              <a:t>SAR and MAR correlations with gene expression. The presence of S/MARs encompassing 20 kb region 5′ and 3′ of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181940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15</Paragraphs>
  <Slides>5</Slides>
  <Notes>5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6">
      <vt:lpstr>13_Office Theme</vt:lpstr>
      <vt:lpstr>Figure 1. Nuclear Scaffold/Matrix extraction reveals isolation specific differences. (A) Isolation of loop and ...</vt:lpstr>
      <vt:lpstr>Figure 2. Spacing of S/MARs along human chromosome 16. The binned distance between S/MARs on human chromosome 16 is ...</vt:lpstr>
      <vt:lpstr>Figure 3. Intergenic nuclear scaffold/matrix attachment and expression. SARs and MARs were mapped according to their ...</vt:lpstr>
      <vt:lpstr>Figure 4. LIS and NaCl extractions reveal different profiles relative to gene density/expression. The nuclear ...</vt:lpstr>
      <vt:lpstr>Figure 5. SAR and MAR correlations with gene expression. The presence of S/MARs encompassing 20 kb region 5′ and 3′ of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2024-04-26T11:10:33Z</dcterms:modified>
</cp:coreProperties>
</file>