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62BB8B-133E-4897-9D0D-8BC95285E8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40E06-6E8E-4C21-825F-0B89474551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Cortical regions showing greater activations to novel stimuli than to familiar ones. The mean signal differences between Test and Hab3 were directly compared between the experimental and control groups for each channel (2 samples t-tests). The purple-filled circles represent measurement channels that surpassed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A02FD0-F767-4407-8A38-9881AEEC0C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455–463, </a:t>
            </a:r>
            <a:r>
              <a:rPr lang="en-US" altLang="en-US" sz="1000">
                <a:solidFill>
                  <a:srgbClr val="333333"/>
                </a:solidFill>
                <a:hlinkClick r:id="rId3"/>
              </a:rPr>
              <a:t>https://doi.org/10.1093/cercor/bhn096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Cortical regions showing greater activations to novel stimuli than to familiar ones. The mean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Cortical regions showing greater activations to novel stimuli than to familiar ones. The mean signal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2024-05-01T21:21:47Z</dcterms:modified>
</cp:coreProperties>
</file>