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56E8A-99EF-4909-B4C4-307E848CFB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644BAE-D3FB-40D7-8DE0-A6D2687E60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diagram of the cortical motor system, the corticospinal tract (CST) generated by CSMN, descending from the motor cortex, through the internal capsule. Most CST fibers (more than 80% in humans) decussate in the caudal medulla, before descending further through the spinal cord and connecting at the respective height to the AMN. The AMN then projects toward the muscles to form neuromuscular junctions. (B) Diffusion tensor imaging of the human CST indicating fibers from the motor cortex that descend through the internal capsule (courtesy of Prof. Dörfler, Dr Engelhorn, University Hospital Erlangen).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80705-1AE5-4AED-BA20-4B298D443F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R27–R34, </a:t>
            </a:r>
            <a:r>
              <a:rPr lang="en-US" altLang="en-US" sz="1000">
                <a:solidFill>
                  <a:srgbClr val="333333"/>
                </a:solidFill>
                <a:hlinkClick r:id="rId3"/>
              </a:rPr>
              <a:t>https://doi.org/10.1093/hmg/ddu205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diagram of the cortical motor system, the corticospinal tract (CST) generated by CSMN,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diagram of the cortical motor system, the corticospinal tract (CST) generated by CSMN,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2024-04-26T13:42:05Z</dcterms:modified>
</cp:coreProperties>
</file>