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CE65B-1B25-4CDA-B877-01ABBDBCB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00BBA-CFD5-4F45-B262-4B58D4A54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EC207-D176-4B2A-A161-BE7BA6B989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2024-04-26T05:58:39Z</dcterms:modified>
</cp:coreProperties>
</file>