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9A69F-F87A-47C5-B949-535AFED500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AFDE7-4538-4D10-BE27-FD8A8A7EE4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Graphs illustrating data of the size (A, B) and branching pattern (C) of the basal dendritic arbours of layer III pyramidal cells, as well as the size of their somata (D, E), that were sampled in anterior and posterior cingulate cortex (Ant Cing and Post Cing, respectively) of a single M. mulatta.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8A48BC-08CE-4FEA-BE2E-72457BC060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Graphs illustrating data of the size (A, B) and branching pattern (C) of the basal dendritic arbours of layer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Graphs illustrating data of the size (A, B) and branching pattern (C) of the basal dendritic arbours of layer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2024-05-10T21:42:50Z</dcterms:modified>
</cp:coreProperties>
</file>