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1E349F-444F-43BA-8A7C-D6265E76FE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8619B-6E9F-48A8-B214-B9021A371A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BEE94-AA7B-4D34-BF4D-4425234706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2024-04-26T19:00:44Z</dcterms:modified>
</cp:coreProperties>
</file>