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A5A25-7C10-4122-B116-E554EED333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AEE16C-D8E7-469A-B6B9-F4375D238C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DF3C64-1FA6-4FA3-B12E-DCA5A12902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2024-05-10T18:08:31Z</dcterms:modified>
</cp:coreProperties>
</file>