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1A2E50-5F38-4ED2-8886-1B088483607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62BC99-C317-4561-900D-AB5DFCF16F9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FE4A9A-8B8D-4E45-B051-616B81F62D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2024-09-21T03:32:19Z</dcterms:modified>
</cp:coreProperties>
</file>