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24607-1B02-4C25-A57F-1C7DFF6F1A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22BC5-6A77-4425-BC97-D17242938F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112C6-AF18-4E93-8468-6C45C23023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2024-04-27T02:41:34Z</dcterms:modified>
</cp:coreProperties>
</file>