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B21FEE-252B-4134-8D54-EFAD9AEBFB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9C2A3-312B-4D76-A084-7CC55743CD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2CD7D-8518-4943-9F71-C73D231DEE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2024-04-26T12:40:01Z</dcterms:modified>
</cp:coreProperties>
</file>