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D831D-2554-471F-BA0E-6C1692D23D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D8927-3C6F-487E-8407-C712DF6C00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data. Mean magnitude of behavioral priming for correct trials on the object categorization task (mean RT difference in ms for New – Repeat conditions; all items presented for 500 ms) as a function of prior exposure duration (yellow: block design fMRI; red: event-related fMRI; blue: the behavioral study, intermixed conditions). Each version of the experiment shows maximal priming for 250 ms of prior exposure. Error bars represent standard errors of the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1F9A9-B42E-4F18-AF5B-D74BC3EBEC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1655–1665,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Behavioral data. Mean magnitude of behavioral priming for correct trials on the object categorization task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Behavioral data. Mean magnitude of behavioral priming for correct trials on the object categorization task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2024-04-26T05:33:51Z</dcterms:modified>
</cp:coreProperties>
</file>