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08844-603D-42EE-B2B8-6D396C620F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C4560-D5F7-4122-B616-7C25B1D866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typical strongyloid rash or ‘larva currens’ (creeping eruption).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QJM vol. 97 no. 12 © Association of Physicians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D3431E-FAC3-4F49-958D-85AF78935F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h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97, Issue 12, December 2004, Pages 789–795,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https://doi.org/10.1093/qjmed/hch133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typical strongyloid rash or ‘larva currens’ (creeping eruption).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typical strongyloid rash or ‘larva currens’ (creeping eruption).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2024-04-27T00:39:56Z</dcterms:modified>
</cp:coreProperties>
</file>