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3FE25-28AA-45EF-B2A5-0648F453CF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DBF02-27DD-4655-B6D7-5327422A56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0A8CC-A3C2-464E-B814-0AA694775D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2024-04-27T02:43:44Z</dcterms:modified>
</cp:coreProperties>
</file>