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C56A0-3C4E-4BF8-8402-F5EBAD3A1D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EAF19-03E7-4AD8-8B77-4E92CF0FC5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Annual Age-Adjusted Mortality Rates for Malignant Primary Brain and CNS Tumors by Central Cancer Registry, CBTRUS Statistical Report: SEER, 2006-2010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 and Prevention. Published by Oxford University Press on behalf of the Society for Neuro-Oncology in cooperation with the Central Brain Tumor Registry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0D1DA-7920-4484-BA99-4915B6459B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t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November 2013, Pages ii1–ii56,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https://doi.org/10.1093/neuonc/not151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17. </a:t>
            </a:r>
            <a:r>
              <a:rPr lang="en-US" altLang="en-US" b="0"/>
              <a:t>Average Annual Age-Adjusted Mortality Rates for Malignant Primary Brain and CNS Tumors by Central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17. Average Annual Age-Adjusted Mortality Rates for Malignant Primary Brain and CNS Tumors by Central Cancer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2024-04-26T18:10:21Z</dcterms:modified>
</cp:coreProperties>
</file>