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36F58-939A-40FF-A1A7-27A4F504BE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233A4-F2C3-45A0-9CC7-784DF8B892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glutamate receptor antagonists on ACC-LFP in control and VH rats. (A) Representative curves of LFP responses in the ACC to different MT stimuli (200, 400, and 800 µA) after reverse microdialysis of vehicle (ACSF, dotted line), AMPA receptor antagonist CNQX (solid line), and NMDA receptor antagonist AP5 (solid line) in control and VH rats. (B) In control rats, mean LFP amplitudes to different MT stimuli (200, 400, and 800 µA) were significantly decreased after CNQX (n = 7) or AP5 (n = 7) administration compared with the vehicle. (C) In VH rats, mean LFP amplitudes to different MT stimuli (200, 400, and 800 µA) were significantly decreased after CNQX (n = 7) or AP5 (n = 7) administration compared with the vehicle. Results are presented as mean ± SEM. Statistical significance was determined by 2-way ANOVA, followed by multiple comparisons adjusted by the Bonferroni's test,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F97C5-EEB7-4A6B-AE07-90402EB5BA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859–868, </a:t>
            </a:r>
            <a:r>
              <a:rPr lang="en-US" altLang="en-US" sz="1000">
                <a:solidFill>
                  <a:srgbClr val="333333"/>
                </a:solidFill>
                <a:hlinkClick r:id="rId3"/>
              </a:rPr>
              <a:t>https://doi.org/10.1093/cercor/bht273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glutamate receptor antagonists on ACC-LFP in control and VH rats. (A) Representative curves of LFP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Effects of glutamate receptor antagonists on ACC-LFP in control and VH rats. (A) Representative curves of LFP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2024-04-26T13:46:58Z</dcterms:modified>
</cp:coreProperties>
</file>