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7486E50-F776-498B-981A-CAE02DB68D4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1A10F01-E61A-4DD0-9984-95A9CDE551F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5B204E1-8691-4908-A5FB-F0849C931E0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2024-09-21T04:50:39Z</dcterms:modified>
</cp:coreProperties>
</file>