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2232B-7922-48A9-8993-AFD0DFEAA2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D7D35-A92D-470F-958E-94962A212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AD667B-7879-439E-B4F8-47D0CF9C1A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2024-05-10T18:08:59Z</dcterms:modified>
</cp:coreProperties>
</file>