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36F37-6AB3-4C8F-99B2-9DC27B98B1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02E039-6A24-4814-8291-4E6ED6F601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showing the percent correct responses for each configuration of the sample and the matches shown at bottom. For conventions, see Figure 3. Mean number of control trials = 120.8, mean number of cooling trials = 105 and mean number of rewarming trials = 90.875.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85FEAF-2666-425E-A845-B436E9700F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1146–1156,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Histograms showing the percent correct responses for each configuration of the sample and the matches shown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Histograms showing the percent correct responses for each configuration of the sample and the matches shown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2024-04-26T19:59:31Z</dcterms:modified>
</cp:coreProperties>
</file>