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FA7DD7-E938-4DA5-ADA4-04AD9627C85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857EE8-DB73-4C48-9D4E-68EC48F58F4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Superimposed results of voxels showing significant FA reduction in TBSS and VBM clusters showing significant WMV differences between the groups (P &lt; 0.05, FWE corrected). Group differences in TBSS were “thickened” (for visualization purposes) by expanding the significant WM skeleton cluster to the full extent of the local FA map. 1) FA reduction in TS relative to controls (CON) is shown in red–yellow. 2) Greater WMV in TS relative to CON is shown in green. 3) Reduced WMV in TS relative to CON is shown in blue. Results are mapped onto a standard T1 Montreal Neurological Institute 152 template.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E361EA-1EFC-401B-B18C-D581E8F5BBC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12, December 2012, Pages 2761–2768, </a:t>
            </a:r>
            <a:r>
              <a:rPr lang="en-US" altLang="en-US" sz="1000">
                <a:solidFill>
                  <a:srgbClr val="333333"/>
                </a:solidFill>
                <a:hlinkClick r:id="rId3"/>
              </a:rPr>
              <a:t>https://doi.org/10.1093/cercor/bhr355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Superimposed results of voxels showing significant FA reduction in TBSS and VBM clusters showing significant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Superimposed results of voxels showing significant FA reduction in TBSS and VBM clusters showing significant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2024-04-26T08:42:28Z</dcterms:modified>
</cp:coreProperties>
</file>