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2D6FFFA-4421-408C-BF98-16B19ADC7F6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778F174-F587-4E58-BA89-D69549241F9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Reduction of Cdk5 activity does not improve subsynaptic DNA damage in mSCS muscle. (A) Upper: immunostaining of Cdk5 (green) co-localized with NMJ (red) in WT and mSCS. No morphological changes were identified between WT, mSCS and treated mSCS TA muscle. Middle: Cdk5 activity is increased in mSCS muscle compared with WT. Electroporation of Cdk5DN plasmid reduced Cdk5-dependent phosphorylated Histone H1 level in mSCS muscle, whereas API4 expression had no effect on Cdk5 activity. Lower: quantification of Cdk5 activity in WT, mSCS and treated mSCS TA muscle expressed as the ratio of phosphorylated histone H1 level to Cdk5 protein expression level (# = normalized to WT). In mSCS-Cdk5DN, Cdk5 activity was 0.63 ± 0.13 of WT, compared with 2.2 ± 0.3 in SCS, 2.2 ± 0.1 in mSCS-API4 and 2.2 ± 0.2 in mSCS-pcDNA3. n = 3; *P  0.98. p-H2AX-labeled endplates in WT was 1.42 ± 1.23%. n = 5; ***P &lt; 0.001, Student's t-test.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28299B2-B216-4C2B-83A8-070A956836B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t39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1, 1 January 2014, Pages 69–77,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https://doi.org/10.1093/hmg/ddt397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4. </a:t>
            </a:r>
            <a:r>
              <a:rPr lang="en-US" altLang="en-US" b="0"/>
              <a:t>Reduction of Cdk5 activity does not improve subsynaptic DNA damage in mSCS muscle. (A) Upper: immunostaining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4. Reduction of Cdk5 activity does not improve subsynaptic DNA damage in mSCS muscle. (A) Upper: immunostaining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2024-09-21T03:34:54Z</dcterms:modified>
</cp:coreProperties>
</file>