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7F22C4-57D4-46A3-AE32-830C43F20F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CFB82-BD2E-4EF8-B68E-EB7E02DF86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Reduction of Cdk5 activity does not improve subsynaptic DNA damage in mSCS muscle. (A) Upper: immunostaining of Cdk5 (green) co-localized with NMJ (red) in WT and mSCS. No morphological changes were identified between WT, mSCS and treated mSCS TA muscle. Middle: Cdk5 activity is increased in mSCS muscle compared with WT. Electroporation of Cdk5DN plasmid reduced Cdk5-dependent phosphorylated Histone H1 level in mSCS muscle, whereas API4 expression had no effect on Cdk5 activity. Lower: quantification of Cdk5 activity in WT, mSCS and treated mSCS TA muscle expressed as the ratio of phosphorylated histone H1 level to Cdk5 protein expression level (# = normalized to WT). In mSCS-Cdk5DN, Cdk5 activity was 0.63 ± 0.13 of WT, compared with 2.2 ± 0.3 in SCS, 2.2 ± 0.1 in mSCS-API4 and 2.2 ± 0.2 in mSCS-pcDNA3. n = 3; *P  0.98. p-H2AX-labeled endplates in WT was 1.42 ± 1.23%. n = 5; ***P &lt; 0.001, Student's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848F4-7E51-4E7E-84C5-66AE7B2D71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3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1, 1 January 2014, Pages 69–77,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Reduction of Cdk5 activity does not improve subsynaptic DNA damage in mSCS muscle. (A) Upper: immunostaining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Reduction of Cdk5 activity does not improve subsynaptic DNA damage in mSCS muscle. (A) Upper: immunostaining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2024-09-18T20:07:13Z</dcterms:modified>
</cp:coreProperties>
</file>