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7E4EB5-2FC4-4C5B-9713-8C044DC9AD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305633-D012-4FF1-862F-994DB79CAA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Predicted values of fatigue against time from generalized estimating equation regression model incorporating a fractional term for time (time½) (N = 882). Vertical lines indicate follow-up interval adopted for this study (8–20 months).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Association of Physicians.This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E40C93-FD72-4D06-B807-7D5F383F80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t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106, Issue 6, June 2013, Pages 555–565,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https://doi.org/10.1093/qjmed/hct061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Predicted values of fatigue against time from generalized estimating equation regression model incorporating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250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Predicted values of fatigue against time from generalized estimating equation regression model incorporating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2024-04-27T02:00:39Z</dcterms:modified>
</cp:coreProperties>
</file>