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49AC0-094E-4E7B-B414-C0F7C2D67D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30DB20-01D6-4BC9-A105-3E9D902D5C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Microarray images showing the expression profiles of 96 cancer-related genes in MCF-7 cells treated with or without (control) huanglian (10 μg/ml for 48 h). The arrows indicate the genes (upper, IFN-β; lower, TNF-α) that are significantly upregulated in huanglian-treated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vol.26 no.11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94A85-5D02-4190-8CAC-1709F993EB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26, Issue 11, November 2005, Pages 1934–1939,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Microarray images showing the expression profiles of 96 cancer-related genes in MCF-7 cells treated with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Microarray images showing the expression profiles of 96 cancer-related genes in MCF-7 cells treated with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2024-04-26T14:00:07Z</dcterms:modified>
</cp:coreProperties>
</file>