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B187D-C317-4DBD-AB4D-594479854D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29B2E-48BC-45A6-965B-780B6B4004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Dynamic relationship between key eNOS post-translational modifications: This figure demonstrates some of the inter-relationships of caveolin binding, calmodulin binding, acylation, and phosphorylation on eNOS activity. Panel 1 shows quiescent eNOS anchored to caveolae by myristoylation and palmitoylation (blue and red chains respectively); in this state eNOS is inhibited by caveolin binding, inhibitory phosphorylation at serine 116, and nitrosylation at cysteines 96 and 101. Panel 2 shows displacement of caveolin binding by calcium–calmodulin. De-nitrosylation plus stimulatory phosphorylation at serine 1179 enhance enzyme activity in panel 3, accompanied by hsp90 binding. After prolonged agonist stimulation, eNOS becomes de-palmitoylated and translocates from peripheral to internal membranes. eNOS is inactivated by calmodulin dissociation allowing re-binding of caveolin, accompanied by re-nitrosylation of the enzyme and de-phosphorylation of eNOS at its stimulatory phosphorylation sites.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01A13-F463-4D1E-A8CA-FD3B3F57A4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7.03.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75, Issue 2, July 2007, Pages 247–260,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https://doi.org/10.1016/j.cardiores.2007.03.023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Dynamic relationship between key eNOS post-translational modifications: This figure demonstrates some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1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Dynamic relationship between key eNOS post-translational modifications: This figure demonstrates some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2024-04-26T21:30:39Z</dcterms:modified>
</cp:coreProperties>
</file>