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3D4339-9444-465D-A7C2-8477BD1348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0371E-147E-47B1-AD21-B1BE17A082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metabolic and reproductive hormone perturbations that have been identified to date and associated with exercise training and menstrual status, including eumenorrhoeic ovulatory cycles, luteal phase deficiency (LPD) cycles and amenorrhoea. All values are depicted by arrows signifying the magnitude of the alteration reported. The proposed relationship to menstrual status is also shown. The repeated transitions from ovulatory cycles and LPD cycles are shown. (Adapted from De Souza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Reproduction Update vol. 10 no. 5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8C5D8C-FA9A-4511-AF9F-4A1F350D18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10, Issue 5, September/October 2004, Pages 433–448, </a:t>
            </a:r>
            <a:r>
              <a:rPr lang="en-US" altLang="en-US" sz="1000">
                <a:solidFill>
                  <a:srgbClr val="333333"/>
                </a:solidFill>
                <a:hlinkClick r:id="rId3"/>
              </a:rPr>
              <a:t>https://doi.org/10.1093/humupd/dmh033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metabolic and reproductive hormone perturbations that have been identified to date and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metabolic and reproductive hormone perturbations that have been identified to date and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2024-04-26T20:28:19Z</dcterms:modified>
</cp:coreProperties>
</file>